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96" y="-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3666-6B78-734E-BE4D-96824275B6A3}" type="datetimeFigureOut">
              <a:rPr lang="en-US" smtClean="0"/>
              <a:t>4/14/12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3666-6B78-734E-BE4D-96824275B6A3}" type="datetimeFigureOut">
              <a:rPr lang="en-US" smtClean="0"/>
              <a:t>4/14/12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5BE4C-C8C1-DE4D-82B1-B4D3F9442C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3666-6B78-734E-BE4D-96824275B6A3}" type="datetimeFigureOut">
              <a:rPr lang="en-US" smtClean="0"/>
              <a:t>4/14/12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5BE4C-C8C1-DE4D-82B1-B4D3F9442C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3666-6B78-734E-BE4D-96824275B6A3}" type="datetimeFigureOut">
              <a:rPr lang="en-US" smtClean="0"/>
              <a:t>4/14/12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5BE4C-C8C1-DE4D-82B1-B4D3F9442C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3666-6B78-734E-BE4D-96824275B6A3}" type="datetimeFigureOut">
              <a:rPr lang="en-US" smtClean="0"/>
              <a:t>4/14/12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5BE4C-C8C1-DE4D-82B1-B4D3F9442C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3666-6B78-734E-BE4D-96824275B6A3}" type="datetimeFigureOut">
              <a:rPr lang="en-US" smtClean="0"/>
              <a:t>4/14/12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5BE4C-C8C1-DE4D-82B1-B4D3F9442CF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3666-6B78-734E-BE4D-96824275B6A3}" type="datetimeFigureOut">
              <a:rPr lang="en-US" smtClean="0"/>
              <a:t>4/14/12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5BE4C-C8C1-DE4D-82B1-B4D3F9442C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3666-6B78-734E-BE4D-96824275B6A3}" type="datetimeFigureOut">
              <a:rPr lang="en-US" smtClean="0"/>
              <a:t>4/14/12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5BE4C-C8C1-DE4D-82B1-B4D3F9442C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3666-6B78-734E-BE4D-96824275B6A3}" type="datetimeFigureOut">
              <a:rPr lang="en-US" smtClean="0"/>
              <a:t>4/14/12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5BE4C-C8C1-DE4D-82B1-B4D3F9442C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3666-6B78-734E-BE4D-96824275B6A3}" type="datetimeFigureOut">
              <a:rPr lang="en-US" smtClean="0"/>
              <a:t>4/14/12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3666-6B78-734E-BE4D-96824275B6A3}" type="datetimeFigureOut">
              <a:rPr lang="en-US" smtClean="0"/>
              <a:t>4/14/12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5BE4C-C8C1-DE4D-82B1-B4D3F9442C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6413666-6B78-734E-BE4D-96824275B6A3}" type="datetimeFigureOut">
              <a:rPr lang="en-US" smtClean="0"/>
              <a:t>4/14/12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3045BE4C-C8C1-DE4D-82B1-B4D3F9442C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Vivisimo.com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By: Kerry Towell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060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Vivisimo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v"/>
            </a:pPr>
            <a:r>
              <a:rPr lang="en-US" dirty="0" smtClean="0"/>
              <a:t>Clustering search engine created in 2000</a:t>
            </a:r>
          </a:p>
          <a:p>
            <a:pPr>
              <a:buFont typeface="Wingdings" charset="2"/>
              <a:buChar char="v"/>
            </a:pPr>
            <a:r>
              <a:rPr lang="en-US" dirty="0" err="1" smtClean="0"/>
              <a:t>Vivisimo</a:t>
            </a:r>
            <a:r>
              <a:rPr lang="en-US" dirty="0" smtClean="0"/>
              <a:t> means lively, bright or cleaver in </a:t>
            </a:r>
            <a:r>
              <a:rPr lang="en-US" dirty="0" err="1" smtClean="0"/>
              <a:t>spanish</a:t>
            </a:r>
            <a:endParaRPr lang="en-US" dirty="0" smtClean="0"/>
          </a:p>
          <a:p>
            <a:pPr>
              <a:buFont typeface="Wingdings" charset="2"/>
              <a:buChar char="v"/>
            </a:pPr>
            <a:r>
              <a:rPr lang="en-US" dirty="0" smtClean="0"/>
              <a:t> was developed to decrease the boring process of searching through piles of meaningless data to find what you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479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Womens</a:t>
            </a:r>
            <a:r>
              <a:rPr lang="en-US" dirty="0" smtClean="0"/>
              <a:t>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Womens</a:t>
            </a:r>
            <a:r>
              <a:rPr lang="en-US" dirty="0" smtClean="0"/>
              <a:t> Health officials like </a:t>
            </a:r>
            <a:r>
              <a:rPr lang="en-US" dirty="0" err="1" smtClean="0"/>
              <a:t>vivisimo</a:t>
            </a:r>
            <a:r>
              <a:rPr lang="en-US" dirty="0" smtClean="0"/>
              <a:t> because of its ability to cluster and group information. They used </a:t>
            </a:r>
            <a:r>
              <a:rPr lang="en-US" dirty="0" err="1" smtClean="0"/>
              <a:t>vivisimo</a:t>
            </a:r>
            <a:r>
              <a:rPr lang="en-US" dirty="0" smtClean="0"/>
              <a:t> to help develop </a:t>
            </a:r>
            <a:r>
              <a:rPr lang="en-US" dirty="0" err="1" smtClean="0"/>
              <a:t>womenshealth.gov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025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Womens</a:t>
            </a:r>
            <a:r>
              <a:rPr lang="en-US" dirty="0" smtClean="0"/>
              <a:t> Health Website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7299" b="72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83857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sites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6402" b="64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77367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/>
              <a:t>Medical Library </a:t>
            </a:r>
            <a:r>
              <a:rPr lang="en-US" dirty="0"/>
              <a:t/>
            </a:r>
            <a:br>
              <a:rPr lang="en-US" dirty="0"/>
            </a:br>
            <a:r>
              <a:rPr lang="en-US" sz="3600" dirty="0" smtClean="0"/>
              <a:t>choose from variety of databases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961" r="961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9176485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60</TotalTime>
  <Words>68</Words>
  <Application>Microsoft Macintosh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Angles</vt:lpstr>
      <vt:lpstr>Vivisimo.com By: Kerry Towell</vt:lpstr>
      <vt:lpstr>Vivisimo</vt:lpstr>
      <vt:lpstr>Womens Health</vt:lpstr>
      <vt:lpstr>Womens Health Website</vt:lpstr>
      <vt:lpstr>International sites</vt:lpstr>
      <vt:lpstr>Medical Library  choose from variety of databases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Vivisimo.com By: Kerry Towell</dc:title>
  <dc:creator>Kerry Towell</dc:creator>
  <cp:lastModifiedBy>Kerry Towell</cp:lastModifiedBy>
  <cp:revision>6</cp:revision>
  <dcterms:created xsi:type="dcterms:W3CDTF">2012-04-14T02:05:36Z</dcterms:created>
  <dcterms:modified xsi:type="dcterms:W3CDTF">2012-04-14T12:09:54Z</dcterms:modified>
</cp:coreProperties>
</file>